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5"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62" autoAdjust="0"/>
    <p:restoredTop sz="94660"/>
  </p:normalViewPr>
  <p:slideViewPr>
    <p:cSldViewPr snapToGrid="0">
      <p:cViewPr varScale="1">
        <p:scale>
          <a:sx n="114" d="100"/>
          <a:sy n="114" d="100"/>
        </p:scale>
        <p:origin x="58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9185-4C27-4778-8B21-7CC546CDB0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7490504D-121D-43F9-8838-5EF3E58860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781EE762-4B12-4498-9737-8BCA3CF63BFF}"/>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7C6A1F28-FF11-422F-9212-E2F9183A6E7E}"/>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C7D37CF-F295-4830-83CC-F7ADCCCB85B8}"/>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2033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A9C8-27BB-4721-B49A-AE3B9E5FEC2E}"/>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20BF908-7552-4D84-ADDF-04E84A1401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2084A8F-BA73-49E4-ADC3-22610AC7CE20}"/>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0FE9CC78-2BBB-49C1-9428-39D96A990186}"/>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88D7E161-01D3-46FD-AF9E-7461431DAB4D}"/>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963146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019213-EE52-44FE-979A-F9B799998C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7AB94A2-9409-4F12-A1F9-EDB4CABDF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443E718D-A145-43B5-A545-F2B896B5B600}"/>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E6F26502-2D44-40BB-B6D0-4D5B2EF6390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71F88292-2F7E-4012-AC8B-DBAECF5E53F0}"/>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3495084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B8DE5-5D54-4BBD-9D94-C00B6552B0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787F2BA5-74A1-48FD-878F-177BA7EB86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94C58135-6679-41F3-8042-08A057116722}"/>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95347219-E1CF-40F9-BD3B-59A9A2D288A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A16E845-547A-4FB8-85FE-97199C2314FE}"/>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353688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D9DF8-D396-486E-B0DF-166639D432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82442A43-4BEC-42C1-B86F-74F69A2658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8E6D9A-3CBE-4873-9279-E45C3E44165E}"/>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04F89D6E-BDB4-487C-8550-7F0946B44EF4}"/>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6DD3BDB-D39A-42D1-9504-B12524E2417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508530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A4612-6746-4E97-BDB6-3502A937C4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0ED91C81-C361-459A-A7A7-C89933529F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A91D6793-D5F0-4AD7-9743-C975ED9290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7983BF03-F1CC-46B7-854F-ADA5E079EB7A}"/>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6" name="Footer Placeholder 5">
            <a:extLst>
              <a:ext uri="{FF2B5EF4-FFF2-40B4-BE49-F238E27FC236}">
                <a16:creationId xmlns:a16="http://schemas.microsoft.com/office/drawing/2014/main" id="{87129200-8DDD-4EA6-B622-55F23F8E2E23}"/>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768F2754-6A7A-4D6A-9BD4-078E8327AFB1}"/>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63039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1C9B-0964-4490-BA88-5C3F84739CE0}"/>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FDB2CFC-B290-420C-ACF5-8EF77D0A2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FB7574-78D5-44B4-9C95-E3BB9D093E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819B7AE-87BC-4D9A-8909-F02868E1C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CB42BD-DE1F-46A1-8CAC-2C3D06A0FC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915FE1A5-F4D3-45E4-A226-3C86020AA251}"/>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8" name="Footer Placeholder 7">
            <a:extLst>
              <a:ext uri="{FF2B5EF4-FFF2-40B4-BE49-F238E27FC236}">
                <a16:creationId xmlns:a16="http://schemas.microsoft.com/office/drawing/2014/main" id="{6367EF9F-57BA-4E13-A23F-FCA44B10163F}"/>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FE735F04-61CE-4E6D-966C-82374A49A025}"/>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81770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A403-1D12-45F5-A4AD-722E0B1460FF}"/>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A23D5BF7-758C-4FF3-AC49-31BCBED1F947}"/>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4" name="Footer Placeholder 3">
            <a:extLst>
              <a:ext uri="{FF2B5EF4-FFF2-40B4-BE49-F238E27FC236}">
                <a16:creationId xmlns:a16="http://schemas.microsoft.com/office/drawing/2014/main" id="{05155A10-AE33-4524-8BD4-9D7E2B293C8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A5A2FF56-30E7-4024-B479-18873C8246F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126109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7C2EE-F407-4BAD-B15C-17609875F349}"/>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3" name="Footer Placeholder 2">
            <a:extLst>
              <a:ext uri="{FF2B5EF4-FFF2-40B4-BE49-F238E27FC236}">
                <a16:creationId xmlns:a16="http://schemas.microsoft.com/office/drawing/2014/main" id="{C49A4D9F-D575-4B37-8382-DBAED1CF13E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165911C2-700B-43C9-8154-7DF612BC2E3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4165250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6316-34FC-4F1F-8F65-534FC60ABF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BD1766A9-6DB8-4C38-B32B-316B47FB82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D5D100A8-0892-4C95-866E-8062AA5FB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3212B-FA29-4E09-A5A1-C8C43D85A6F0}"/>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6" name="Footer Placeholder 5">
            <a:extLst>
              <a:ext uri="{FF2B5EF4-FFF2-40B4-BE49-F238E27FC236}">
                <a16:creationId xmlns:a16="http://schemas.microsoft.com/office/drawing/2014/main" id="{D47E6597-2DC0-48F9-8DB1-3D5A49943DE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E9DBAA34-284E-440B-BE87-8089A586E6D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15160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2C633-24BA-4766-B3A6-EB58B45B3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70E28A09-6E88-4C4D-B6F1-4CCBFA150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44143576-0A95-4440-A47D-3EB9FE200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5FE475-DB78-4FDD-80E6-3E9982D4D061}"/>
              </a:ext>
            </a:extLst>
          </p:cNvPr>
          <p:cNvSpPr>
            <a:spLocks noGrp="1"/>
          </p:cNvSpPr>
          <p:nvPr>
            <p:ph type="dt" sz="half" idx="10"/>
          </p:nvPr>
        </p:nvSpPr>
        <p:spPr/>
        <p:txBody>
          <a:bodyPr/>
          <a:lstStyle/>
          <a:p>
            <a:fld id="{AE9EE129-310E-4FAF-9603-701A3FC62D54}" type="datetimeFigureOut">
              <a:rPr lang="en-NZ" smtClean="0"/>
              <a:t>9/08/2021</a:t>
            </a:fld>
            <a:endParaRPr lang="en-NZ"/>
          </a:p>
        </p:txBody>
      </p:sp>
      <p:sp>
        <p:nvSpPr>
          <p:cNvPr id="6" name="Footer Placeholder 5">
            <a:extLst>
              <a:ext uri="{FF2B5EF4-FFF2-40B4-BE49-F238E27FC236}">
                <a16:creationId xmlns:a16="http://schemas.microsoft.com/office/drawing/2014/main" id="{1672505C-6CE0-4981-9332-B2C4A10BB1E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29F3EA24-6AC6-406C-99D0-1B5F00215446}"/>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25718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51E168-1EF8-4680-A332-F4F0E25CDD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4ACFF844-1AA9-46D7-97D9-E7E5AE1C51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E44E861-E8FD-4BC2-BCBA-CE4F022EB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EE129-310E-4FAF-9603-701A3FC62D54}" type="datetimeFigureOut">
              <a:rPr lang="en-NZ" smtClean="0"/>
              <a:t>9/08/2021</a:t>
            </a:fld>
            <a:endParaRPr lang="en-NZ"/>
          </a:p>
        </p:txBody>
      </p:sp>
      <p:sp>
        <p:nvSpPr>
          <p:cNvPr id="5" name="Footer Placeholder 4">
            <a:extLst>
              <a:ext uri="{FF2B5EF4-FFF2-40B4-BE49-F238E27FC236}">
                <a16:creationId xmlns:a16="http://schemas.microsoft.com/office/drawing/2014/main" id="{49F886FD-C906-404C-AEBA-52BD4E1D62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3A3D6DC4-B8ED-4F01-B9F8-AE880A2F0A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5BC689-ABCA-4050-AE5B-A90A6A7E71F7}" type="slidenum">
              <a:rPr lang="en-NZ" smtClean="0"/>
              <a:t>‹#›</a:t>
            </a:fld>
            <a:endParaRPr lang="en-NZ"/>
          </a:p>
        </p:txBody>
      </p:sp>
    </p:spTree>
    <p:extLst>
      <p:ext uri="{BB962C8B-B14F-4D97-AF65-F5344CB8AC3E}">
        <p14:creationId xmlns:p14="http://schemas.microsoft.com/office/powerpoint/2010/main" val="2249669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2BF0-3902-478B-A395-522486019EBC}"/>
              </a:ext>
            </a:extLst>
          </p:cNvPr>
          <p:cNvSpPr>
            <a:spLocks noGrp="1"/>
          </p:cNvSpPr>
          <p:nvPr>
            <p:ph type="ctrTitle"/>
          </p:nvPr>
        </p:nvSpPr>
        <p:spPr/>
        <p:txBody>
          <a:bodyPr/>
          <a:lstStyle/>
          <a:p>
            <a:r>
              <a:rPr lang="en-NZ" dirty="0"/>
              <a:t>Eli Chandler Sprint 006</a:t>
            </a:r>
          </a:p>
        </p:txBody>
      </p:sp>
      <p:sp>
        <p:nvSpPr>
          <p:cNvPr id="3" name="Subtitle 2">
            <a:extLst>
              <a:ext uri="{FF2B5EF4-FFF2-40B4-BE49-F238E27FC236}">
                <a16:creationId xmlns:a16="http://schemas.microsoft.com/office/drawing/2014/main" id="{D261B33C-44A3-44A6-89F7-848926158242}"/>
              </a:ext>
            </a:extLst>
          </p:cNvPr>
          <p:cNvSpPr>
            <a:spLocks noGrp="1"/>
          </p:cNvSpPr>
          <p:nvPr>
            <p:ph type="subTitle" idx="1"/>
          </p:nvPr>
        </p:nvSpPr>
        <p:spPr/>
        <p:txBody>
          <a:bodyPr/>
          <a:lstStyle/>
          <a:p>
            <a:r>
              <a:rPr lang="en-NZ" dirty="0"/>
              <a:t>July 26th –August 8th</a:t>
            </a:r>
          </a:p>
          <a:p>
            <a:endParaRPr lang="en-NZ" dirty="0"/>
          </a:p>
          <a:p>
            <a:r>
              <a:rPr lang="en-NZ" dirty="0"/>
              <a:t>Work hard rating 5/5</a:t>
            </a:r>
          </a:p>
        </p:txBody>
      </p:sp>
    </p:spTree>
    <p:extLst>
      <p:ext uri="{BB962C8B-B14F-4D97-AF65-F5344CB8AC3E}">
        <p14:creationId xmlns:p14="http://schemas.microsoft.com/office/powerpoint/2010/main" val="807891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1B7BA-A4BE-4FDE-ACB0-7262B0A0435C}"/>
              </a:ext>
            </a:extLst>
          </p:cNvPr>
          <p:cNvSpPr>
            <a:spLocks noGrp="1"/>
          </p:cNvSpPr>
          <p:nvPr>
            <p:ph type="title"/>
          </p:nvPr>
        </p:nvSpPr>
        <p:spPr/>
        <p:txBody>
          <a:bodyPr/>
          <a:lstStyle/>
          <a:p>
            <a:r>
              <a:rPr lang="en-NZ" dirty="0"/>
              <a:t>KANBAN Board at the start of the sprint</a:t>
            </a:r>
          </a:p>
        </p:txBody>
      </p:sp>
      <p:pic>
        <p:nvPicPr>
          <p:cNvPr id="7" name="Content Placeholder 6">
            <a:extLst>
              <a:ext uri="{FF2B5EF4-FFF2-40B4-BE49-F238E27FC236}">
                <a16:creationId xmlns:a16="http://schemas.microsoft.com/office/drawing/2014/main" id="{5FB1A03A-9171-4C2F-9649-2F97585B57BE}"/>
              </a:ext>
            </a:extLst>
          </p:cNvPr>
          <p:cNvPicPr>
            <a:picLocks noGrp="1" noChangeAspect="1"/>
          </p:cNvPicPr>
          <p:nvPr>
            <p:ph idx="1"/>
          </p:nvPr>
        </p:nvPicPr>
        <p:blipFill>
          <a:blip r:embed="rId2"/>
          <a:stretch>
            <a:fillRect/>
          </a:stretch>
        </p:blipFill>
        <p:spPr>
          <a:xfrm>
            <a:off x="1164272" y="1310731"/>
            <a:ext cx="8501308" cy="5316328"/>
          </a:xfrm>
        </p:spPr>
      </p:pic>
    </p:spTree>
    <p:extLst>
      <p:ext uri="{BB962C8B-B14F-4D97-AF65-F5344CB8AC3E}">
        <p14:creationId xmlns:p14="http://schemas.microsoft.com/office/powerpoint/2010/main" val="44485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C994-C4E1-437A-8FCE-F4E6368A5A87}"/>
              </a:ext>
            </a:extLst>
          </p:cNvPr>
          <p:cNvSpPr>
            <a:spLocks noGrp="1"/>
          </p:cNvSpPr>
          <p:nvPr>
            <p:ph type="title"/>
          </p:nvPr>
        </p:nvSpPr>
        <p:spPr/>
        <p:txBody>
          <a:bodyPr/>
          <a:lstStyle/>
          <a:p>
            <a:r>
              <a:rPr lang="en-NZ" dirty="0"/>
              <a:t>Sprint reflection and summary</a:t>
            </a:r>
          </a:p>
        </p:txBody>
      </p:sp>
      <p:sp>
        <p:nvSpPr>
          <p:cNvPr id="3" name="Content Placeholder 2">
            <a:extLst>
              <a:ext uri="{FF2B5EF4-FFF2-40B4-BE49-F238E27FC236}">
                <a16:creationId xmlns:a16="http://schemas.microsoft.com/office/drawing/2014/main" id="{916FAC57-131E-4EC2-B900-466D5E7319B1}"/>
              </a:ext>
            </a:extLst>
          </p:cNvPr>
          <p:cNvSpPr>
            <a:spLocks noGrp="1"/>
          </p:cNvSpPr>
          <p:nvPr>
            <p:ph idx="1"/>
          </p:nvPr>
        </p:nvSpPr>
        <p:spPr/>
        <p:txBody>
          <a:bodyPr/>
          <a:lstStyle/>
          <a:p>
            <a:pPr marL="0" indent="0">
              <a:buNone/>
            </a:pPr>
            <a:r>
              <a:rPr lang="en-NZ" sz="1400" dirty="0"/>
              <a:t>During this sprint I added features that allow the game to have actual gameplay, the upgrades add a purpose to get coins and an incentive to not die, I also worked on the visuals of the game adding some new animations such as asteroids exploding when they collide with the earth and the scrolling stars. also now when you spawn in the screen is filled with asteroids instead of having to populate them off screen. I also converted my ‘base’ sprite to a planet class in a list of planets, this will allow me to easily add new planets to the game. I also added background music which makes it feel more like an actual game. I had a lot of issues with getting my buttons working but it taught me a lot about how item assignment works between objects.</a:t>
            </a:r>
          </a:p>
          <a:p>
            <a:pPr marL="0" indent="0">
              <a:buNone/>
            </a:pPr>
            <a:endParaRPr lang="en-NZ" sz="1400" dirty="0"/>
          </a:p>
          <a:p>
            <a:pPr marL="0" indent="0">
              <a:buNone/>
            </a:pPr>
            <a:r>
              <a:rPr lang="en-NZ" sz="1400" dirty="0"/>
              <a:t>Overall I think I accomplished a lot during this sprint and believe I am close to being able to deliver a final product.</a:t>
            </a:r>
          </a:p>
          <a:p>
            <a:pPr marL="0" indent="0">
              <a:buNone/>
            </a:pPr>
            <a:endParaRPr lang="en-NZ" sz="1400" dirty="0"/>
          </a:p>
        </p:txBody>
      </p:sp>
    </p:spTree>
    <p:extLst>
      <p:ext uri="{BB962C8B-B14F-4D97-AF65-F5344CB8AC3E}">
        <p14:creationId xmlns:p14="http://schemas.microsoft.com/office/powerpoint/2010/main" val="37219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DF52-1CF1-4292-AC7D-43677ACEA65D}"/>
              </a:ext>
            </a:extLst>
          </p:cNvPr>
          <p:cNvSpPr>
            <a:spLocks noGrp="1"/>
          </p:cNvSpPr>
          <p:nvPr>
            <p:ph type="title"/>
          </p:nvPr>
        </p:nvSpPr>
        <p:spPr/>
        <p:txBody>
          <a:bodyPr/>
          <a:lstStyle/>
          <a:p>
            <a:r>
              <a:rPr lang="en-NZ" dirty="0"/>
              <a:t>Major changes and achievements</a:t>
            </a:r>
          </a:p>
        </p:txBody>
      </p:sp>
      <p:sp>
        <p:nvSpPr>
          <p:cNvPr id="3" name="Content Placeholder 2">
            <a:extLst>
              <a:ext uri="{FF2B5EF4-FFF2-40B4-BE49-F238E27FC236}">
                <a16:creationId xmlns:a16="http://schemas.microsoft.com/office/drawing/2014/main" id="{D71619C5-898C-4019-BE76-15E44AD9542A}"/>
              </a:ext>
            </a:extLst>
          </p:cNvPr>
          <p:cNvSpPr>
            <a:spLocks noGrp="1"/>
          </p:cNvSpPr>
          <p:nvPr>
            <p:ph idx="1"/>
          </p:nvPr>
        </p:nvSpPr>
        <p:spPr>
          <a:xfrm>
            <a:off x="838200" y="1825624"/>
            <a:ext cx="10515600" cy="2960980"/>
          </a:xfrm>
        </p:spPr>
        <p:txBody>
          <a:bodyPr>
            <a:normAutofit fontScale="85000" lnSpcReduction="20000"/>
          </a:bodyPr>
          <a:lstStyle/>
          <a:p>
            <a:r>
              <a:rPr lang="en-NZ" dirty="0"/>
              <a:t>Added working upgrade buttons</a:t>
            </a:r>
          </a:p>
          <a:p>
            <a:r>
              <a:rPr lang="en-NZ" dirty="0"/>
              <a:t>Added a coin counter so player can see their coins</a:t>
            </a:r>
          </a:p>
          <a:p>
            <a:r>
              <a:rPr lang="en-NZ" dirty="0"/>
              <a:t>Added various upgrades that improve the rockets survivability</a:t>
            </a:r>
          </a:p>
          <a:p>
            <a:r>
              <a:rPr lang="en-NZ" dirty="0"/>
              <a:t>Made asteroids explode on collision with earth</a:t>
            </a:r>
          </a:p>
          <a:p>
            <a:r>
              <a:rPr lang="en-NZ" dirty="0"/>
              <a:t>Asteroids populate on screen at the start of the game to get rid of the empty screen at the start of the game</a:t>
            </a:r>
          </a:p>
          <a:p>
            <a:r>
              <a:rPr lang="en-NZ" dirty="0"/>
              <a:t>Made planets class and </a:t>
            </a:r>
            <a:r>
              <a:rPr lang="en-NZ" dirty="0" err="1"/>
              <a:t>spritelist</a:t>
            </a:r>
            <a:r>
              <a:rPr lang="en-NZ" dirty="0"/>
              <a:t> based</a:t>
            </a:r>
          </a:p>
          <a:p>
            <a:r>
              <a:rPr lang="en-NZ" dirty="0"/>
              <a:t>Added music</a:t>
            </a:r>
          </a:p>
          <a:p>
            <a:endParaRPr lang="en-NZ" dirty="0"/>
          </a:p>
        </p:txBody>
      </p:sp>
      <p:pic>
        <p:nvPicPr>
          <p:cNvPr id="5" name="Picture 4">
            <a:extLst>
              <a:ext uri="{FF2B5EF4-FFF2-40B4-BE49-F238E27FC236}">
                <a16:creationId xmlns:a16="http://schemas.microsoft.com/office/drawing/2014/main" id="{FA726FB1-7E61-4630-B30F-F8E6B2DB3540}"/>
              </a:ext>
            </a:extLst>
          </p:cNvPr>
          <p:cNvPicPr>
            <a:picLocks noChangeAspect="1"/>
          </p:cNvPicPr>
          <p:nvPr/>
        </p:nvPicPr>
        <p:blipFill>
          <a:blip r:embed="rId2"/>
          <a:stretch>
            <a:fillRect/>
          </a:stretch>
        </p:blipFill>
        <p:spPr>
          <a:xfrm>
            <a:off x="6596743" y="4027713"/>
            <a:ext cx="2784530" cy="1526491"/>
          </a:xfrm>
          <a:prstGeom prst="rect">
            <a:avLst/>
          </a:prstGeom>
        </p:spPr>
      </p:pic>
      <p:pic>
        <p:nvPicPr>
          <p:cNvPr id="9" name="Picture 8">
            <a:extLst>
              <a:ext uri="{FF2B5EF4-FFF2-40B4-BE49-F238E27FC236}">
                <a16:creationId xmlns:a16="http://schemas.microsoft.com/office/drawing/2014/main" id="{D8CB7637-D037-421F-B8EC-87C71A7F4561}"/>
              </a:ext>
            </a:extLst>
          </p:cNvPr>
          <p:cNvPicPr>
            <a:picLocks noChangeAspect="1"/>
          </p:cNvPicPr>
          <p:nvPr/>
        </p:nvPicPr>
        <p:blipFill>
          <a:blip r:embed="rId3"/>
          <a:stretch>
            <a:fillRect/>
          </a:stretch>
        </p:blipFill>
        <p:spPr>
          <a:xfrm>
            <a:off x="9381273" y="4114225"/>
            <a:ext cx="2681042" cy="1439979"/>
          </a:xfrm>
          <a:prstGeom prst="rect">
            <a:avLst/>
          </a:prstGeom>
        </p:spPr>
      </p:pic>
    </p:spTree>
    <p:extLst>
      <p:ext uri="{BB962C8B-B14F-4D97-AF65-F5344CB8AC3E}">
        <p14:creationId xmlns:p14="http://schemas.microsoft.com/office/powerpoint/2010/main" val="306924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6ACF1-739A-40B1-937D-052653D60247}"/>
              </a:ext>
            </a:extLst>
          </p:cNvPr>
          <p:cNvSpPr>
            <a:spLocks noGrp="1"/>
          </p:cNvSpPr>
          <p:nvPr>
            <p:ph type="title"/>
          </p:nvPr>
        </p:nvSpPr>
        <p:spPr/>
        <p:txBody>
          <a:bodyPr/>
          <a:lstStyle/>
          <a:p>
            <a:r>
              <a:rPr lang="en-NZ" dirty="0"/>
              <a:t>Brief description of your testing</a:t>
            </a:r>
          </a:p>
        </p:txBody>
      </p:sp>
      <p:sp>
        <p:nvSpPr>
          <p:cNvPr id="4" name="TextBox 3">
            <a:extLst>
              <a:ext uri="{FF2B5EF4-FFF2-40B4-BE49-F238E27FC236}">
                <a16:creationId xmlns:a16="http://schemas.microsoft.com/office/drawing/2014/main" id="{1E2EA105-F076-4D7C-85BE-3B14CAE51AF9}"/>
              </a:ext>
            </a:extLst>
          </p:cNvPr>
          <p:cNvSpPr txBox="1"/>
          <p:nvPr/>
        </p:nvSpPr>
        <p:spPr>
          <a:xfrm>
            <a:off x="1122145" y="1178960"/>
            <a:ext cx="9135611" cy="3139321"/>
          </a:xfrm>
          <a:prstGeom prst="rect">
            <a:avLst/>
          </a:prstGeom>
          <a:noFill/>
        </p:spPr>
        <p:txBody>
          <a:bodyPr wrap="square" rtlCol="0">
            <a:spAutoFit/>
          </a:bodyPr>
          <a:lstStyle/>
          <a:p>
            <a:r>
              <a:rPr lang="en-NZ" dirty="0"/>
              <a:t>I had a lot of issues with my buttons, I had to make my own button class because the </a:t>
            </a:r>
            <a:r>
              <a:rPr lang="en-NZ" dirty="0" err="1"/>
              <a:t>arcade.GUI</a:t>
            </a:r>
            <a:r>
              <a:rPr lang="en-NZ" dirty="0"/>
              <a:t> buttons had issues with changing viewports which my game had.</a:t>
            </a:r>
          </a:p>
          <a:p>
            <a:endParaRPr lang="en-NZ" dirty="0"/>
          </a:p>
          <a:p>
            <a:r>
              <a:rPr lang="en-NZ" dirty="0"/>
              <a:t>Originally I was just passing in the attribute I wanted to change to the button, but I realized this wasn’t doing what I thought it was doing, passing in </a:t>
            </a:r>
            <a:r>
              <a:rPr lang="en-NZ" dirty="0" err="1"/>
              <a:t>self.rocket.thrusters</a:t>
            </a:r>
            <a:r>
              <a:rPr lang="en-NZ" dirty="0"/>
              <a:t> would pass in the literal value of that attribute (100) not the attribute itself</a:t>
            </a:r>
          </a:p>
          <a:p>
            <a:endParaRPr lang="en-NZ" dirty="0"/>
          </a:p>
          <a:p>
            <a:r>
              <a:rPr lang="en-NZ" dirty="0"/>
              <a:t>I fixed this by instead passing in the name of the upgrade, and than adding an upgrade function to the rocket, than I used </a:t>
            </a:r>
            <a:r>
              <a:rPr lang="en-NZ" dirty="0" err="1"/>
              <a:t>setattr</a:t>
            </a:r>
            <a:r>
              <a:rPr lang="en-NZ" dirty="0"/>
              <a:t>() within that function. This is better because I can use the upgrade function outside of the button class now if I want to upgrade without a button press, for example a rainbow asteroids that instantly upgrades a random attribute</a:t>
            </a:r>
          </a:p>
        </p:txBody>
      </p:sp>
      <p:graphicFrame>
        <p:nvGraphicFramePr>
          <p:cNvPr id="5" name="Table 5">
            <a:extLst>
              <a:ext uri="{FF2B5EF4-FFF2-40B4-BE49-F238E27FC236}">
                <a16:creationId xmlns:a16="http://schemas.microsoft.com/office/drawing/2014/main" id="{85557AC5-4BEA-41FA-AAA3-3A5C489878EF}"/>
              </a:ext>
            </a:extLst>
          </p:cNvPr>
          <p:cNvGraphicFramePr>
            <a:graphicFrameLocks noGrp="1"/>
          </p:cNvGraphicFramePr>
          <p:nvPr>
            <p:extLst>
              <p:ext uri="{D42A27DB-BD31-4B8C-83A1-F6EECF244321}">
                <p14:modId xmlns:p14="http://schemas.microsoft.com/office/powerpoint/2010/main" val="3754014528"/>
              </p:ext>
            </p:extLst>
          </p:nvPr>
        </p:nvGraphicFramePr>
        <p:xfrm>
          <a:off x="1122145" y="4247636"/>
          <a:ext cx="8127999" cy="246888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538517602"/>
                    </a:ext>
                  </a:extLst>
                </a:gridCol>
                <a:gridCol w="2709333">
                  <a:extLst>
                    <a:ext uri="{9D8B030D-6E8A-4147-A177-3AD203B41FA5}">
                      <a16:colId xmlns:a16="http://schemas.microsoft.com/office/drawing/2014/main" val="4048455331"/>
                    </a:ext>
                  </a:extLst>
                </a:gridCol>
                <a:gridCol w="2709333">
                  <a:extLst>
                    <a:ext uri="{9D8B030D-6E8A-4147-A177-3AD203B41FA5}">
                      <a16:colId xmlns:a16="http://schemas.microsoft.com/office/drawing/2014/main" val="418015585"/>
                    </a:ext>
                  </a:extLst>
                </a:gridCol>
              </a:tblGrid>
              <a:tr h="370840">
                <a:tc>
                  <a:txBody>
                    <a:bodyPr/>
                    <a:lstStyle/>
                    <a:p>
                      <a:r>
                        <a:rPr lang="en-NZ" dirty="0"/>
                        <a:t>Description of action</a:t>
                      </a:r>
                    </a:p>
                  </a:txBody>
                  <a:tcPr/>
                </a:tc>
                <a:tc>
                  <a:txBody>
                    <a:bodyPr/>
                    <a:lstStyle/>
                    <a:p>
                      <a:r>
                        <a:rPr lang="en-NZ" dirty="0"/>
                        <a:t>Expected output (Printed from game)</a:t>
                      </a:r>
                    </a:p>
                  </a:txBody>
                  <a:tcPr/>
                </a:tc>
                <a:tc>
                  <a:txBody>
                    <a:bodyPr/>
                    <a:lstStyle/>
                    <a:p>
                      <a:r>
                        <a:rPr lang="en-NZ" dirty="0"/>
                        <a:t>Actual output</a:t>
                      </a:r>
                    </a:p>
                    <a:p>
                      <a:r>
                        <a:rPr lang="en-NZ" dirty="0"/>
                        <a:t>(Printed from game)</a:t>
                      </a:r>
                    </a:p>
                  </a:txBody>
                  <a:tcPr/>
                </a:tc>
                <a:extLst>
                  <a:ext uri="{0D108BD9-81ED-4DB2-BD59-A6C34878D82A}">
                    <a16:rowId xmlns:a16="http://schemas.microsoft.com/office/drawing/2014/main" val="401757547"/>
                  </a:ext>
                </a:extLst>
              </a:tr>
              <a:tr h="370840">
                <a:tc>
                  <a:txBody>
                    <a:bodyPr/>
                    <a:lstStyle/>
                    <a:p>
                      <a:r>
                        <a:rPr lang="en-NZ" dirty="0"/>
                        <a:t>Add 100 to </a:t>
                      </a:r>
                      <a:r>
                        <a:rPr lang="en-NZ" dirty="0" err="1"/>
                        <a:t>self.rocket.thrusters</a:t>
                      </a:r>
                      <a:r>
                        <a:rPr lang="en-NZ" dirty="0"/>
                        <a:t> from button class (100+100)</a:t>
                      </a:r>
                    </a:p>
                  </a:txBody>
                  <a:tcPr/>
                </a:tc>
                <a:tc>
                  <a:txBody>
                    <a:bodyPr/>
                    <a:lstStyle/>
                    <a:p>
                      <a:r>
                        <a:rPr lang="en-NZ" dirty="0"/>
                        <a:t>200</a:t>
                      </a:r>
                    </a:p>
                  </a:txBody>
                  <a:tcPr/>
                </a:tc>
                <a:tc>
                  <a:txBody>
                    <a:bodyPr/>
                    <a:lstStyle/>
                    <a:p>
                      <a:r>
                        <a:rPr lang="en-NZ" dirty="0"/>
                        <a:t>100</a:t>
                      </a:r>
                    </a:p>
                  </a:txBody>
                  <a:tcPr/>
                </a:tc>
                <a:extLst>
                  <a:ext uri="{0D108BD9-81ED-4DB2-BD59-A6C34878D82A}">
                    <a16:rowId xmlns:a16="http://schemas.microsoft.com/office/drawing/2014/main" val="630158283"/>
                  </a:ext>
                </a:extLst>
              </a:tr>
              <a:tr h="370840">
                <a:tc>
                  <a:txBody>
                    <a:bodyPr/>
                    <a:lstStyle/>
                    <a:p>
                      <a:r>
                        <a:rPr lang="en-NZ" dirty="0"/>
                        <a:t>Set attribute ‘thrusters’ to value of ‘thrusters’ +100 in rocket class</a:t>
                      </a:r>
                    </a:p>
                  </a:txBody>
                  <a:tcPr/>
                </a:tc>
                <a:tc>
                  <a:txBody>
                    <a:bodyPr/>
                    <a:lstStyle/>
                    <a:p>
                      <a:r>
                        <a:rPr lang="en-NZ" dirty="0"/>
                        <a:t>200</a:t>
                      </a:r>
                    </a:p>
                  </a:txBody>
                  <a:tcPr/>
                </a:tc>
                <a:tc>
                  <a:txBody>
                    <a:bodyPr/>
                    <a:lstStyle/>
                    <a:p>
                      <a:r>
                        <a:rPr lang="en-NZ" dirty="0"/>
                        <a:t>200</a:t>
                      </a:r>
                    </a:p>
                  </a:txBody>
                  <a:tcPr/>
                </a:tc>
                <a:extLst>
                  <a:ext uri="{0D108BD9-81ED-4DB2-BD59-A6C34878D82A}">
                    <a16:rowId xmlns:a16="http://schemas.microsoft.com/office/drawing/2014/main" val="1695151320"/>
                  </a:ext>
                </a:extLst>
              </a:tr>
            </a:tbl>
          </a:graphicData>
        </a:graphic>
      </p:graphicFrame>
    </p:spTree>
    <p:extLst>
      <p:ext uri="{BB962C8B-B14F-4D97-AF65-F5344CB8AC3E}">
        <p14:creationId xmlns:p14="http://schemas.microsoft.com/office/powerpoint/2010/main" val="2246342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C4C5-E5B1-4366-ADFB-022A59D4831E}"/>
              </a:ext>
            </a:extLst>
          </p:cNvPr>
          <p:cNvSpPr>
            <a:spLocks noGrp="1"/>
          </p:cNvSpPr>
          <p:nvPr>
            <p:ph type="ctrTitle"/>
          </p:nvPr>
        </p:nvSpPr>
        <p:spPr>
          <a:xfrm>
            <a:off x="0" y="0"/>
            <a:ext cx="12192000" cy="1006679"/>
          </a:xfrm>
        </p:spPr>
        <p:txBody>
          <a:bodyPr/>
          <a:lstStyle/>
          <a:p>
            <a:r>
              <a:rPr lang="en-NZ" dirty="0"/>
              <a:t>KANBAN Board at end of the sprint</a:t>
            </a:r>
          </a:p>
        </p:txBody>
      </p:sp>
      <p:sp>
        <p:nvSpPr>
          <p:cNvPr id="3" name="Subtitle 2">
            <a:extLst>
              <a:ext uri="{FF2B5EF4-FFF2-40B4-BE49-F238E27FC236}">
                <a16:creationId xmlns:a16="http://schemas.microsoft.com/office/drawing/2014/main" id="{76F8E634-23BA-4D5D-BE7F-DBC8E2534FA0}"/>
              </a:ext>
            </a:extLst>
          </p:cNvPr>
          <p:cNvSpPr>
            <a:spLocks noGrp="1"/>
          </p:cNvSpPr>
          <p:nvPr>
            <p:ph type="subTitle" idx="1"/>
          </p:nvPr>
        </p:nvSpPr>
        <p:spPr/>
        <p:txBody>
          <a:bodyPr/>
          <a:lstStyle/>
          <a:p>
            <a:endParaRPr lang="en-NZ" dirty="0"/>
          </a:p>
        </p:txBody>
      </p:sp>
      <p:pic>
        <p:nvPicPr>
          <p:cNvPr id="5" name="Picture 4">
            <a:extLst>
              <a:ext uri="{FF2B5EF4-FFF2-40B4-BE49-F238E27FC236}">
                <a16:creationId xmlns:a16="http://schemas.microsoft.com/office/drawing/2014/main" id="{E8C83F46-A1F3-487F-AB57-7008AD544F3C}"/>
              </a:ext>
            </a:extLst>
          </p:cNvPr>
          <p:cNvPicPr>
            <a:picLocks noChangeAspect="1"/>
          </p:cNvPicPr>
          <p:nvPr/>
        </p:nvPicPr>
        <p:blipFill>
          <a:blip r:embed="rId2"/>
          <a:stretch>
            <a:fillRect/>
          </a:stretch>
        </p:blipFill>
        <p:spPr>
          <a:xfrm>
            <a:off x="1208613" y="1006679"/>
            <a:ext cx="8976587" cy="5564616"/>
          </a:xfrm>
          <a:prstGeom prst="rect">
            <a:avLst/>
          </a:prstGeom>
        </p:spPr>
      </p:pic>
    </p:spTree>
    <p:extLst>
      <p:ext uri="{BB962C8B-B14F-4D97-AF65-F5344CB8AC3E}">
        <p14:creationId xmlns:p14="http://schemas.microsoft.com/office/powerpoint/2010/main" val="1759991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E16-7EE3-452C-809B-BC4BE2265901}"/>
              </a:ext>
            </a:extLst>
          </p:cNvPr>
          <p:cNvSpPr>
            <a:spLocks noGrp="1"/>
          </p:cNvSpPr>
          <p:nvPr>
            <p:ph type="title"/>
          </p:nvPr>
        </p:nvSpPr>
        <p:spPr/>
        <p:txBody>
          <a:bodyPr/>
          <a:lstStyle/>
          <a:p>
            <a:r>
              <a:rPr lang="en-NZ" dirty="0"/>
              <a:t>Screenshot of the game at the end of the sprint</a:t>
            </a:r>
          </a:p>
        </p:txBody>
      </p:sp>
      <p:pic>
        <p:nvPicPr>
          <p:cNvPr id="5" name="Content Placeholder 4">
            <a:extLst>
              <a:ext uri="{FF2B5EF4-FFF2-40B4-BE49-F238E27FC236}">
                <a16:creationId xmlns:a16="http://schemas.microsoft.com/office/drawing/2014/main" id="{AA0132C0-44F0-4F5E-9DE8-5F6B3223066D}"/>
              </a:ext>
            </a:extLst>
          </p:cNvPr>
          <p:cNvPicPr>
            <a:picLocks noGrp="1" noChangeAspect="1"/>
          </p:cNvPicPr>
          <p:nvPr>
            <p:ph idx="1"/>
          </p:nvPr>
        </p:nvPicPr>
        <p:blipFill>
          <a:blip r:embed="rId2"/>
          <a:stretch>
            <a:fillRect/>
          </a:stretch>
        </p:blipFill>
        <p:spPr>
          <a:xfrm>
            <a:off x="1203649" y="1622772"/>
            <a:ext cx="9088205" cy="5123359"/>
          </a:xfrm>
        </p:spPr>
      </p:pic>
    </p:spTree>
    <p:extLst>
      <p:ext uri="{BB962C8B-B14F-4D97-AF65-F5344CB8AC3E}">
        <p14:creationId xmlns:p14="http://schemas.microsoft.com/office/powerpoint/2010/main" val="4061400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25DE-7B97-4F8D-A312-6EFBE3006D53}"/>
              </a:ext>
            </a:extLst>
          </p:cNvPr>
          <p:cNvSpPr>
            <a:spLocks noGrp="1"/>
          </p:cNvSpPr>
          <p:nvPr>
            <p:ph type="title"/>
          </p:nvPr>
        </p:nvSpPr>
        <p:spPr/>
        <p:txBody>
          <a:bodyPr/>
          <a:lstStyle/>
          <a:p>
            <a:r>
              <a:rPr lang="en-NZ" dirty="0"/>
              <a:t>Video of the game at the end of the sprint</a:t>
            </a:r>
          </a:p>
        </p:txBody>
      </p:sp>
      <p:pic>
        <p:nvPicPr>
          <p:cNvPr id="3" name="Screen Recording 2">
            <a:hlinkClick r:id="" action="ppaction://media"/>
            <a:extLst>
              <a:ext uri="{FF2B5EF4-FFF2-40B4-BE49-F238E27FC236}">
                <a16:creationId xmlns:a16="http://schemas.microsoft.com/office/drawing/2014/main" id="{E3342AC7-0FB7-4B32-BC70-861C2B2E5EA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85988" y="1825625"/>
            <a:ext cx="7820025" cy="4351338"/>
          </a:xfrm>
        </p:spPr>
      </p:pic>
    </p:spTree>
    <p:extLst>
      <p:ext uri="{BB962C8B-B14F-4D97-AF65-F5344CB8AC3E}">
        <p14:creationId xmlns:p14="http://schemas.microsoft.com/office/powerpoint/2010/main" val="426861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4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90298-9F1D-4EC7-9645-247438484AE5}"/>
              </a:ext>
            </a:extLst>
          </p:cNvPr>
          <p:cNvSpPr>
            <a:spLocks noGrp="1"/>
          </p:cNvSpPr>
          <p:nvPr>
            <p:ph type="title"/>
          </p:nvPr>
        </p:nvSpPr>
        <p:spPr/>
        <p:txBody>
          <a:bodyPr/>
          <a:lstStyle/>
          <a:p>
            <a:r>
              <a:rPr lang="en-NZ" dirty="0"/>
              <a:t>Notes for next time, future improvements</a:t>
            </a:r>
          </a:p>
        </p:txBody>
      </p:sp>
      <p:sp>
        <p:nvSpPr>
          <p:cNvPr id="3" name="Content Placeholder 2">
            <a:extLst>
              <a:ext uri="{FF2B5EF4-FFF2-40B4-BE49-F238E27FC236}">
                <a16:creationId xmlns:a16="http://schemas.microsoft.com/office/drawing/2014/main" id="{6F666A7C-B39D-4FE4-9EF8-9A955133DFBC}"/>
              </a:ext>
            </a:extLst>
          </p:cNvPr>
          <p:cNvSpPr>
            <a:spLocks noGrp="1"/>
          </p:cNvSpPr>
          <p:nvPr>
            <p:ph idx="1"/>
          </p:nvPr>
        </p:nvSpPr>
        <p:spPr/>
        <p:txBody>
          <a:bodyPr/>
          <a:lstStyle/>
          <a:p>
            <a:pPr marL="0" indent="0">
              <a:buNone/>
            </a:pPr>
            <a:r>
              <a:rPr lang="en-NZ" dirty="0"/>
              <a:t>I got someone to test my game and they struggled after upgrading the thrusters a couple of times. I think that I need to make a way to change the thruster power, because when you upgrade </a:t>
            </a:r>
            <a:r>
              <a:rPr lang="en-NZ"/>
              <a:t>the thrusters too </a:t>
            </a:r>
            <a:r>
              <a:rPr lang="en-NZ" dirty="0"/>
              <a:t>much the game gets extremely hard because its so sensitive, I could use the scroll wheel to increase/decrease the overall thrusting</a:t>
            </a:r>
          </a:p>
        </p:txBody>
      </p:sp>
    </p:spTree>
    <p:extLst>
      <p:ext uri="{BB962C8B-B14F-4D97-AF65-F5344CB8AC3E}">
        <p14:creationId xmlns:p14="http://schemas.microsoft.com/office/powerpoint/2010/main" val="38181123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237</TotalTime>
  <Words>573</Words>
  <Application>Microsoft Office PowerPoint</Application>
  <PresentationFormat>Widescreen</PresentationFormat>
  <Paragraphs>38</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Eli Chandler Sprint 006</vt:lpstr>
      <vt:lpstr>KANBAN Board at the start of the sprint</vt:lpstr>
      <vt:lpstr>Sprint reflection and summary</vt:lpstr>
      <vt:lpstr>Major changes and achievements</vt:lpstr>
      <vt:lpstr>Brief description of your testing</vt:lpstr>
      <vt:lpstr>KANBAN Board at end of the sprint</vt:lpstr>
      <vt:lpstr>Screenshot of the game at the end of the sprint</vt:lpstr>
      <vt:lpstr>Video of the game at the end of the sprint</vt:lpstr>
      <vt:lpstr>Notes for next time, 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 Chandler Sprint 000</dc:title>
  <dc:creator>Eli Chandler</dc:creator>
  <cp:lastModifiedBy>Eli Chandler</cp:lastModifiedBy>
  <cp:revision>20</cp:revision>
  <dcterms:created xsi:type="dcterms:W3CDTF">2021-05-13T21:26:59Z</dcterms:created>
  <dcterms:modified xsi:type="dcterms:W3CDTF">2021-08-08T22:38:52Z</dcterms:modified>
</cp:coreProperties>
</file>

<file path=docProps/thumbnail.jpeg>
</file>